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77861-7AE3-99FD-ABF1-54CE73760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356B242-5552-B094-9FF6-56EF0142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1324-90EC-4A38-9AFB-4A4F0CD8E79B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8067236-819A-A18F-6E3D-C06B23AB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34F074A-D657-A078-BF19-E10E633D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77C9-F7C6-4B83-867F-9AD6B68B4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90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A102F96-1F0D-6302-9EB3-0A0D3DC4D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284135-A26E-FA10-9006-81A9036AF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2998E5-9F0B-8C09-E391-B5B6D5698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41324-90EC-4A38-9AFB-4A4F0CD8E79B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5CA4B3-155B-4735-59F3-5D128AA89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7744CA-82BC-EA21-189F-E07DEE691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577C9-F7C6-4B83-867F-9AD6B68B4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42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14F6484-AE63-CB32-097D-A2323DAC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6EFA9F-3A8B-6A1B-35FD-5260EF75BE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6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C14EF8A-AC11-4096-3DA8-D4CB23D4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F84D10-3FF0-A13B-BA95-40CEB78E1D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5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A083E2A-254B-5D80-C1D6-F969EB03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96E5B27-2440-7556-00E4-E6142AF3D7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8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F9CC915-1ADE-CC83-3BE6-6E982F1C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773F0F2-4331-A339-E356-743875B796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32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EE49787-AA5F-159B-3A8E-9C7E5CC8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D46124-5128-2933-77B5-2A64EF6422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7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BA7EA49-E6D4-5299-AD36-FDEA262F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5B3C550-B92D-F6E9-AEB6-ECC51719EA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04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A8E7DBC-2691-6A0F-F3BE-9C398C363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B56F428-7CA6-3C84-D61B-3E63E7FFC5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78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2FC9065-0ABD-2BCA-2887-B1BFB227D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E405985-236D-BA89-8C22-1E29D4163A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18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4A8A81E-2BB2-E240-9E7E-46A8FCC29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8080C4-F77C-C3C6-D23D-C9A561E1A5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36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CBAA2C7-17A0-39D5-7F4A-C68A3AFB5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65A39A5-B484-FD62-F3C7-157164D5CD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70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97B66B6-FD42-228C-2BE5-12F0E86F9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68C7857-F752-5A0F-9B8C-1F0051ED23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8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9411645-1D99-3EDE-800F-07D1CA5C6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30D48D-3F63-A9B2-3091-92CB9355A6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72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C409C9B-D08D-7147-56B9-F9AFB95FB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74B8FAF-5573-F0D4-2F3C-ABB7DACC0C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51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C7BBA56-8EA7-0A18-4643-2C508081A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02A55A2-4131-FAF1-F859-4A1E35180B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06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43DB268-DF70-A0C6-C673-215A8E93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72AF906-228A-30E4-0B27-C4F4BD1E83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81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77857F3-D20E-F288-DD0F-4EFA7DE3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603A14-463D-400B-95B2-FC7B72A572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09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8C8E318-8EA7-C663-464B-1ADF73B1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78B9C2-E8D1-0F48-895A-9355DEA9DD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20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659B540-A1BF-64F1-9588-F6BD4D13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89C6C34-CAD3-6E79-D25E-3B5B4536C4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90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43B9140-8137-5AE2-CCAC-59BAD3CE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F719511-9820-842D-D537-75A379F810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24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E95FBEB-52F2-1B5B-09E5-B511A609F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515708-ECF9-5A8A-EA3C-2A0BFD53DA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3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8F82BB5-9C27-A913-A44B-8F9D2FBCD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5F29AF1-43AF-A92A-BE48-BEFC77F5E0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3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937DC0F-919B-C6C4-2644-6D5B96AD9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4DECB22-2F2F-6A2A-3755-ACFB0F224A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7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A690C4F-5431-EED2-1C26-68E237992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1B8305-1019-30CA-5CDA-DFDC1A5223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6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A3C1575-D6A8-797F-1D6D-ACA63CC1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A9C7563-8970-08D4-B806-1C55F28D33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5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05EA122-AD23-8570-6983-131256BE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4188C7D-CEBE-15DE-F934-B312D81922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8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9D21F52-01B4-C4DC-1E7C-FABC00AC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51633D1-4366-888C-9243-72F4CC88E8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89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DC25DD5-5CEB-D708-0205-35CD17B85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B4B0543-D37E-5ACE-BB9F-C9201DAB96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584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Phillip de Graaff</dc:creator>
  <cp:lastModifiedBy>Phillip de Graaff</cp:lastModifiedBy>
  <cp:revision>1</cp:revision>
  <dcterms:created xsi:type="dcterms:W3CDTF">2024-05-22T13:29:15Z</dcterms:created>
  <dcterms:modified xsi:type="dcterms:W3CDTF">2024-05-22T13:29:15Z</dcterms:modified>
</cp:coreProperties>
</file>